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044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676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8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30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579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598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07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434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35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179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841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9C22-720E-429C-BC58-5CBF0AC39673}" type="datetimeFigureOut">
              <a:rPr lang="zh-HK" altLang="en-US" smtClean="0"/>
              <a:t>31/10/2022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835F5-598F-4959-9BB7-D01E09A403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89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HK" sz="4400" dirty="0" smtClean="0"/>
              <a:t>Suggestions on Curriculum review</a:t>
            </a:r>
            <a:br>
              <a:rPr lang="en-US" altLang="zh-HK" sz="4400" dirty="0" smtClean="0"/>
            </a:br>
            <a:r>
              <a:rPr lang="en-US" altLang="zh-HK" sz="4400" dirty="0" smtClean="0"/>
              <a:t>( Paed Nephrology) </a:t>
            </a:r>
            <a:endParaRPr lang="zh-HK" alt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/>
              <a:t>Dr WM Lai on behalf of HKPNS </a:t>
            </a:r>
          </a:p>
          <a:p>
            <a:r>
              <a:rPr lang="en-US" altLang="zh-HK" dirty="0" smtClean="0"/>
              <a:t>10/2022 </a:t>
            </a:r>
            <a:endParaRPr lang="zh-HK" altLang="en-US" dirty="0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599" y="4759643"/>
            <a:ext cx="1581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49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678" y="166255"/>
            <a:ext cx="5752616" cy="65581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207" y="2385753"/>
            <a:ext cx="153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/>
              <a:t>Basic training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179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073" y="147567"/>
            <a:ext cx="7117687" cy="671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9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570" y="200265"/>
            <a:ext cx="6165619" cy="628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1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115" y="273678"/>
            <a:ext cx="6788728" cy="64086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207" y="2385753"/>
            <a:ext cx="153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/>
              <a:t>Higher training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6422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590" y="99751"/>
            <a:ext cx="7700040" cy="659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08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Theme</vt:lpstr>
      <vt:lpstr>Suggestions on Curriculum review ( Paed Nephrology)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</dc:creator>
  <cp:lastModifiedBy>CE</cp:lastModifiedBy>
  <cp:revision>7</cp:revision>
  <dcterms:created xsi:type="dcterms:W3CDTF">2022-10-31T07:01:20Z</dcterms:created>
  <dcterms:modified xsi:type="dcterms:W3CDTF">2022-10-31T07:31:08Z</dcterms:modified>
</cp:coreProperties>
</file>